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3" r:id="rId4"/>
    <p:sldId id="269" r:id="rId5"/>
    <p:sldId id="266" r:id="rId6"/>
    <p:sldId id="265" r:id="rId7"/>
    <p:sldId id="257" r:id="rId8"/>
    <p:sldId id="264" r:id="rId9"/>
    <p:sldId id="258" r:id="rId10"/>
    <p:sldId id="261" r:id="rId11"/>
    <p:sldId id="267" r:id="rId12"/>
    <p:sldId id="260" r:id="rId13"/>
    <p:sldId id="270" r:id="rId14"/>
    <p:sldId id="259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0256E2-2910-44A3-8D98-49EB408B3BEB}" type="datetimeFigureOut">
              <a:rPr lang="cs-CZ" smtClean="0"/>
              <a:pPr/>
              <a:t>20.2.2017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FC90A8-D99F-401F-BD85-02A61D9E80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3124200"/>
            <a:ext cx="6766520" cy="181696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Heute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Nachbarn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morgen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Freunde</a:t>
            </a:r>
            <a:r>
              <a:rPr lang="cs-CZ" sz="2400" i="1" dirty="0" smtClean="0"/>
              <a:t> – </a:t>
            </a:r>
            <a:r>
              <a:rPr lang="cs-CZ" sz="2400" i="1" dirty="0" err="1" smtClean="0"/>
              <a:t>interkultureller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Schüleraustasch</a:t>
            </a:r>
            <a:endParaRPr lang="cs-CZ" sz="2400" dirty="0"/>
          </a:p>
        </p:txBody>
      </p:sp>
      <p:pic>
        <p:nvPicPr>
          <p:cNvPr id="4" name="Grafik 20" descr="Popis: W:\Arbeitsgruppen\GTS - INTERREG III A Bayern-Tschechien\2014-2020\Publizität\Logo\Logo_CZ_ohne_INTERREG\ETZ + Text_CZ__ohne Interrreg_s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23762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26" descr="Popis: \\stmw\Dateien\GEMEINSAM\Referat 52\INTERREG\ETZ ab 2014\Ziel ETZ Bayern - Tschechien\Publizität\Corporate Design Ziel ETZ 2014-2020\Web-Office\Logos\EU mit Förderhinweis\EU+Hinweis_CZ_s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20638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 l="1921" t="27931" r="2692" b="24896"/>
          <a:stretch>
            <a:fillRect/>
          </a:stretch>
        </p:blipFill>
        <p:spPr bwMode="auto">
          <a:xfrm>
            <a:off x="6588224" y="328498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922114"/>
          </a:xfrm>
        </p:spPr>
        <p:txBody>
          <a:bodyPr/>
          <a:lstStyle/>
          <a:p>
            <a:pPr algn="ctr"/>
            <a:r>
              <a:rPr lang="cs-CZ" dirty="0" smtClean="0"/>
              <a:t>LANDGASTHOF ZUM LANG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Tisch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 čtvrtek jsme viděli historický tkalcovský stav, který je dosud funkční, vodní elektrárnu na Dunaji a večer jsme šli do restaurace na společnou večeři. Mohli jsme si vybrat řízek s </a:t>
            </a:r>
            <a:r>
              <a:rPr lang="cs-CZ" dirty="0" err="1" smtClean="0"/>
              <a:t>hranolkami</a:t>
            </a:r>
            <a:r>
              <a:rPr lang="cs-CZ" dirty="0" smtClean="0"/>
              <a:t>, speciální knedlíčky z preclíků nebo kuřecí salát. Většina z nás se držela osvědčeného řízku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 smtClean="0"/>
              <a:t>Das</a:t>
            </a:r>
            <a:r>
              <a:rPr lang="cs-CZ" sz="3200" dirty="0" smtClean="0"/>
              <a:t> </a:t>
            </a:r>
            <a:r>
              <a:rPr lang="cs-CZ" sz="3200" dirty="0" err="1" smtClean="0"/>
              <a:t>Kraftwerk</a:t>
            </a:r>
            <a:r>
              <a:rPr lang="cs-CZ" sz="3200" b="1" dirty="0" smtClean="0"/>
              <a:t> </a:t>
            </a:r>
            <a:r>
              <a:rPr lang="cs-CZ" sz="3200" dirty="0" err="1" smtClean="0"/>
              <a:t>Jochenstein</a:t>
            </a:r>
            <a:endParaRPr lang="cs-CZ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6940087" cy="52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Kraftwerk</a:t>
            </a:r>
            <a:endParaRPr lang="cs-CZ" dirty="0"/>
          </a:p>
        </p:txBody>
      </p:sp>
      <p:pic>
        <p:nvPicPr>
          <p:cNvPr id="6" name="Zástupný symbol pro obsah 5" descr="IMG_73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GRANITZENTRUM HAUZENBERG</a:t>
            </a:r>
            <a:endParaRPr lang="cs-CZ" dirty="0"/>
          </a:p>
        </p:txBody>
      </p:sp>
      <p:pic>
        <p:nvPicPr>
          <p:cNvPr id="4" name="Zástupný symbol pro obsah 3" descr="16831382_1274306562624435_30898309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328592" cy="3361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KRÁTCE PŘED </a:t>
            </a:r>
            <a:r>
              <a:rPr lang="cs-CZ" dirty="0" smtClean="0"/>
              <a:t>ODJEZDEM </a:t>
            </a:r>
            <a:endParaRPr lang="cs-CZ" dirty="0"/>
          </a:p>
        </p:txBody>
      </p:sp>
      <p:pic>
        <p:nvPicPr>
          <p:cNvPr id="4" name="Zástupný symbol pro obsah 3" descr="IMG_78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Hurá domů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 pátek jsme měli výjimečně kratší vyučování a poté jsme navštívili Granit centrum. </a:t>
            </a:r>
          </a:p>
          <a:p>
            <a:r>
              <a:rPr lang="cs-CZ" dirty="0" smtClean="0"/>
              <a:t>Rozloučili jsme se s našimi kamarády i německými učiteli, vyhodnotili jsme pasovskou hru a ve čtvrt na tři nastoupili do autobusu a vydali se domů. </a:t>
            </a:r>
          </a:p>
          <a:p>
            <a:r>
              <a:rPr lang="cs-CZ" dirty="0" smtClean="0"/>
              <a:t>V </a:t>
            </a:r>
            <a:r>
              <a:rPr lang="cs-CZ" dirty="0" err="1" smtClean="0"/>
              <a:t>Untergriesbachu</a:t>
            </a:r>
            <a:r>
              <a:rPr lang="cs-CZ" dirty="0" smtClean="0"/>
              <a:t> jsme si to užili a těšíme se už teď, že budeme mít možnost se s našimi kamarády brzy zase setkat.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2420888"/>
            <a:ext cx="6172200" cy="15121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UNTERGRIESBACH 2017</a:t>
            </a:r>
            <a:br>
              <a:rPr lang="cs-CZ" dirty="0" smtClean="0"/>
            </a:br>
            <a:r>
              <a:rPr lang="cs-CZ" dirty="0" smtClean="0"/>
              <a:t>2. část</a:t>
            </a:r>
            <a:br>
              <a:rPr lang="cs-CZ" dirty="0" smtClean="0"/>
            </a:b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JANA MELOUNKOVÁ, 4.O</a:t>
            </a:r>
          </a:p>
          <a:p>
            <a:r>
              <a:rPr lang="cs-CZ" dirty="0" smtClean="0"/>
              <a:t>JOSEFÍNA HOLCOVÁ, 2.S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 týdnu od 9. do 13. ledna jsme navštívili naše partnery v </a:t>
            </a:r>
            <a:r>
              <a:rPr lang="cs-CZ" dirty="0" err="1" smtClean="0"/>
              <a:t>Untergriesbachu</a:t>
            </a:r>
            <a:r>
              <a:rPr lang="cs-CZ" dirty="0" smtClean="0"/>
              <a:t>. Po půl roce jsme se zase viděli s našimi německými kamarády, se kterými jsme se seznámili u nás v Krumlově v říjnu 2016. V Německu na nás čekal nádherný program. Každý den dopoledne jsme strávili v tamním gymnáziu, dali jsme si oběd a odpoledne byl pro nás připraven program v okolí </a:t>
            </a:r>
            <a:r>
              <a:rPr lang="cs-CZ" dirty="0" err="1" smtClean="0"/>
              <a:t>Untergriesbachu</a:t>
            </a:r>
            <a:r>
              <a:rPr lang="cs-CZ" dirty="0" smtClean="0"/>
              <a:t>.</a:t>
            </a:r>
          </a:p>
          <a:p>
            <a:r>
              <a:rPr lang="cs-CZ" dirty="0" smtClean="0"/>
              <a:t>V pondělí jsme navštívili muzeum a poté jsme se vydali na půl hodinovou vycházku ve sněžnicích.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Cestou na sněžnicovou túru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\\gymckwin\uchome$\sulistova\Plocha\IMG_7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40877"/>
            <a:ext cx="6552728" cy="503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AŤ ŽIJE CIRKUS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 úterý jsme se zúčastnili cirkusového </a:t>
            </a:r>
            <a:r>
              <a:rPr lang="cs-CZ" dirty="0" err="1" smtClean="0"/>
              <a:t>sportworkshopu</a:t>
            </a:r>
            <a:r>
              <a:rPr lang="cs-CZ" dirty="0" smtClean="0"/>
              <a:t>, který obnášel nácvik různých  cviků z cirkusu.</a:t>
            </a:r>
          </a:p>
          <a:p>
            <a:r>
              <a:rPr lang="cs-CZ" dirty="0" smtClean="0"/>
              <a:t>Akci jsme si užili úplně všichni, tréninku se </a:t>
            </a:r>
            <a:r>
              <a:rPr lang="cs-CZ" dirty="0" err="1" smtClean="0"/>
              <a:t>zúcastnila</a:t>
            </a:r>
            <a:r>
              <a:rPr lang="cs-CZ" dirty="0" smtClean="0"/>
              <a:t> i paní učitelka Talířová.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Cirkusový workshop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\\gymckwin\uchome$\sulistova\Plocha\IMG_7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5820139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PASSAU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5446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16830548_1274357079286050_81483241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13384"/>
            <a:ext cx="3265461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STADTRALLYE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 středu jsme se podívali do Pasova a zahráli jsme si hru, ve které jsme museli najít různé zajímavosti </a:t>
            </a:r>
            <a:r>
              <a:rPr lang="cs-CZ" dirty="0" err="1" smtClean="0"/>
              <a:t>Pasova.Také</a:t>
            </a:r>
            <a:r>
              <a:rPr lang="cs-CZ" dirty="0" smtClean="0"/>
              <a:t> jsme si zašli do kavárny Simon a ochutnali pasovského marcipánového </a:t>
            </a:r>
            <a:r>
              <a:rPr lang="cs-CZ" dirty="0" err="1" smtClean="0"/>
              <a:t>Tölpla</a:t>
            </a:r>
            <a:r>
              <a:rPr lang="cs-CZ" dirty="0" smtClean="0"/>
              <a:t> (hlupáčka).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HANDWEBEREI F. X. MOSER</a:t>
            </a:r>
            <a:endParaRPr lang="cs-CZ" dirty="0"/>
          </a:p>
        </p:txBody>
      </p:sp>
      <p:pic>
        <p:nvPicPr>
          <p:cNvPr id="4" name="Zástupný symbol pro obsah 3" descr="Bild_1_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498167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954</TotalTime>
  <Words>139</Words>
  <Application>Microsoft Office PowerPoint</Application>
  <PresentationFormat>Předvádění na obrazovce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Snímek 1</vt:lpstr>
      <vt:lpstr>        UNTERGRIESBACH 2017 2. část </vt:lpstr>
      <vt:lpstr>Start</vt:lpstr>
      <vt:lpstr>       Cestou na sněžnicovou túru</vt:lpstr>
      <vt:lpstr>AŤ ŽIJE CIRKUS</vt:lpstr>
      <vt:lpstr>Cirkusový workshop</vt:lpstr>
      <vt:lpstr>PASSAU</vt:lpstr>
      <vt:lpstr>STADTRALLYE</vt:lpstr>
      <vt:lpstr>HANDWEBEREI F. X. MOSER</vt:lpstr>
      <vt:lpstr>LANDGASTHOF ZUM LANG</vt:lpstr>
      <vt:lpstr>Am Tisch</vt:lpstr>
      <vt:lpstr>Das Kraftwerk Jochenstein</vt:lpstr>
      <vt:lpstr>Im Kraftwerk</vt:lpstr>
      <vt:lpstr>GRANITZENTRUM HAUZENBERG</vt:lpstr>
      <vt:lpstr>KRÁTCE PŘED ODJEZDEM </vt:lpstr>
      <vt:lpstr>Hurá domů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Melounková</dc:creator>
  <cp:lastModifiedBy>sulistova</cp:lastModifiedBy>
  <cp:revision>59</cp:revision>
  <dcterms:created xsi:type="dcterms:W3CDTF">2017-02-19T11:34:10Z</dcterms:created>
  <dcterms:modified xsi:type="dcterms:W3CDTF">2017-02-20T14:57:43Z</dcterms:modified>
</cp:coreProperties>
</file>